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452779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2197477"/>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05 </a:t>
            </a:r>
            <a:r>
              <a:rPr lang="ru-RU" altLang="ru-RU" sz="1100" b="1" dirty="0" err="1">
                <a:latin typeface="Times New Roman" panose="02020603050405020304" pitchFamily="18" charset="0"/>
                <a:cs typeface="Times New Roman" panose="02020603050405020304" pitchFamily="18" charset="0"/>
              </a:rPr>
              <a:t>наурызға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04 наурыздан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05 наурызға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жп</a:t>
            </a:r>
            <a:r>
              <a:rPr lang="kk-KZ" sz="1100" dirty="0">
                <a:latin typeface="Times New Roman" pitchFamily="18" charset="0"/>
                <a:cs typeface="Times New Roman" pitchFamily="18" charset="0"/>
              </a:rPr>
              <a:t>ңбыр, таңертең және күндіз қатты жауады. Оңтүстік-батыстан жел соғады, күші 8-13, екпіні 17-22 м/с. Ауа температурасы түнде 9-11 күндіз 14-16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06 </a:t>
            </a:r>
            <a:r>
              <a:rPr lang="ru-RU" sz="1100" b="1" dirty="0" err="1">
                <a:latin typeface="Times New Roman" pitchFamily="18" charset="0"/>
                <a:cs typeface="Times New Roman" pitchFamily="18" charset="0"/>
              </a:rPr>
              <a:t>наурызға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05 наурыздан 09 сағ. 06 наурызға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жаңбыр жауады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Оңтүстік-батыстан</a:t>
            </a:r>
            <a:r>
              <a:rPr lang="kk-KZ" sz="1100" dirty="0">
                <a:latin typeface="Times New Roman" pitchFamily="18" charset="0"/>
                <a:cs typeface="Times New Roman" pitchFamily="18" charset="0"/>
              </a:rPr>
              <a:t> жел соғады, күші 8-13, екпіні 17-22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12996</TotalTime>
  <Words>591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2170</cp:revision>
  <cp:lastPrinted>2021-07-01T03:56:27Z</cp:lastPrinted>
  <dcterms:created xsi:type="dcterms:W3CDTF">2018-03-27T06:03:00Z</dcterms:created>
  <dcterms:modified xsi:type="dcterms:W3CDTF">2022-03-04T08:54:12Z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