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56271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марта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марта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снег. Ветер юго-восточный 5-10, днем порывы 15-20 м/с. Температура воздуха  ночью 5-7°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1-3°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80975" algn="ctr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Ветер юго-восточный 7-12 м/с. Температура воздуха  ночью 2-4°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14674</TotalTime>
  <Words>636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2115</cp:revision>
  <cp:lastPrinted>2021-10-18T15:52:53Z</cp:lastPrinted>
  <dcterms:created xsi:type="dcterms:W3CDTF">2018-03-27T06:03:00Z</dcterms:created>
  <dcterms:modified xsi:type="dcterms:W3CDTF">2022-03-04T08:52:20Z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