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518351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№63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4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марта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05 марта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 05 марта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2-7 м/с. Температура воздуха ночью 1-3, днем 13-15 тепла.</a:t>
            </a:r>
          </a:p>
          <a:p>
            <a:pPr indent="180975"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06 марта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05 марта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06 марта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2-7 м/с. Температура воздуха ночью 5-7 тепла.</a:t>
            </a:r>
            <a:endParaRPr lang="kk-KZ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en-US" altLang="en-US" sz="1200" dirty="0">
                <a:latin typeface="Times New Roman" pitchFamily="18" charset="0"/>
                <a:sym typeface="+mn-ea"/>
              </a:rPr>
              <a:t>С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утки 05 марта, ночью 06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м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арта</a:t>
            </a:r>
            <a:r>
              <a:rPr lang="en-US" altLang="en-US" sz="1200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марта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13123</TotalTime>
  <Words>830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2155</cp:revision>
  <cp:lastPrinted>2021-07-01T09:11:30Z</cp:lastPrinted>
  <dcterms:created xsi:type="dcterms:W3CDTF">2018-03-27T06:03:00Z</dcterms:created>
  <dcterms:modified xsi:type="dcterms:W3CDTF">2022-03-04T08:22:40Z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