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86174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Утром и днем дождь, гроза. Ветер юго-восточный с переходом на юго-западный 9-14, днем порывы 15-20, временами 25 м/с. Температура воздуха ночью 7-9, днем 17-19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Временами дождь. Ветер юго-западный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2114</cp:revision>
  <cp:lastPrinted>2022-01-19T06:52:39Z</cp:lastPrinted>
  <dcterms:created xsi:type="dcterms:W3CDTF">2018-03-27T06:03:00Z</dcterms:created>
  <dcterms:modified xsi:type="dcterms:W3CDTF">2022-03-04T08:49:32Z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