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0602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юго-восточный 5-10, днем порывы 15-20 м/с. Температура воздуха  ночью 5-7°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юго-восточный 7-12 м/с. Температура воздуха  ночью 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2021-07-01T03:56:27Z</cp:lastPrinted>
  <dcterms:created xsi:type="dcterms:W3CDTF">2018-03-27T06:03:00Z</dcterms:created>
  <dcterms:modified xsi:type="dcterms:W3CDTF">2022-03-04T08:46:40Z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