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82661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марта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05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дождь, утром и днем сильный. Ветер юго-западный 8-13, порывы 17-22 м/с. Температура воздуха ночью 9-11, днем 14-16 тепла.</a:t>
            </a:r>
          </a:p>
          <a:p>
            <a:pPr algn="just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06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8-13, порывы 17-22 м/с. Температура воздуха  3-5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12793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2089</cp:revision>
  <cp:lastPrinted>2021-07-01T03:56:27Z</cp:lastPrinted>
  <dcterms:created xsi:type="dcterms:W3CDTF">2018-03-27T06:03:00Z</dcterms:created>
  <dcterms:modified xsi:type="dcterms:W3CDTF">2022-03-04T08:54:51Z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