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3921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5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4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5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 (жаңбыр, қар) жауады, күндіз жаяу бұрқасын болады. Желдің бағысы оңтүстік-шығыстан оңтүстік-батысқа ауысады, күші 9-14, екпіні 15-20 м/с. Ауа температурасы түнде және күндіз 0-2 градус жылы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6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5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6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кей уақыттарда жауын-шашын </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 жауады. Оңтүстік-батыстан, батыстан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0-2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353240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12987</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2021-07-01T07:38:07Z</cp:lastPrinted>
  <dcterms:created xsi:type="dcterms:W3CDTF">2018-03-27T06:03:00Z</dcterms:created>
  <dcterms:modified xsi:type="dcterms:W3CDTF">2022-03-04T08:20:10Z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