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555313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4</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530198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05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04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05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Күндіз жауын-шашын (жаңбыр, қар), көктайғақ. Оңтүстік-батыстан соғатын жел оңтүстік-шығысқа ауысады, түнде күші 9-14, күндіз күші               15-20 м/с. Ауа температурасы түнде 10-12, күндіз 0-2 градус аяз.</a:t>
            </a:r>
          </a:p>
          <a:p>
            <a:pPr indent="182563" algn="ctr"/>
            <a:r>
              <a:rPr lang="kk-KZ" sz="1100" b="1" dirty="0">
                <a:latin typeface="Times New Roman" pitchFamily="18" charset="0"/>
                <a:cs typeface="Times New Roman" pitchFamily="18" charset="0"/>
              </a:rPr>
              <a:t>06</a:t>
            </a:r>
            <a:r>
              <a:rPr lang="ru-RU" sz="1100" b="1" dirty="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05 наурыз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06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 (жаңбыр, қар), көктайғақ. Оңтүстік-батыстан жел соғады, күші  15-20, екпіні 23-28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12854</TotalTime>
  <Words>585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2206</cp:revision>
  <cp:lastPrinted>2021-07-01T03:56:27Z</cp:lastPrinted>
  <dcterms:created xsi:type="dcterms:W3CDTF">2018-03-27T06:03:00Z</dcterms:created>
  <dcterms:modified xsi:type="dcterms:W3CDTF">2022-03-04T08:44:16Z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