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038072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05, 2022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752345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05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04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05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оңтүстік-батыстан</a:t>
            </a:r>
            <a:r>
              <a:rPr lang="ru-RU"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rPr>
              <a:t>батыстан,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15-20,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23-28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4-6,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06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05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06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17838</TotalTime>
  <Words>594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2115</cp:revision>
  <cp:lastPrinted>2021-07-01T07:38:07Z</cp:lastPrinted>
  <dcterms:created xsi:type="dcterms:W3CDTF">2018-03-27T06:03:00Z</dcterms:created>
  <dcterms:modified xsi:type="dcterms:W3CDTF">2022-03-04T08:18:43Z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