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6284675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марта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5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Утром и днем дождь. Ветер восточный, юго-восточный 9-14, днем порывы 18 м/с. Температура воздуха ночью и  днем 0-2 тепла. </a:t>
            </a:r>
          </a:p>
          <a:p>
            <a:pPr indent="180975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6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15-20 м/с. Температура воздуха ночью 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5, ночью 6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4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392606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13037</TotalTime>
  <Words>560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2056</cp:revision>
  <cp:lastPrinted>2021-07-01T03:56:27Z</cp:lastPrinted>
  <dcterms:created xsi:type="dcterms:W3CDTF">2018-03-27T06:03:00Z</dcterms:created>
  <dcterms:modified xsi:type="dcterms:W3CDTF">2022-03-04T08:28:28Z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