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A8422"/>
    <a:srgbClr val="F2902E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321520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4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0787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снег. Ветер юго-восточный 3-8 м/с. Температура воздуха  ночью 6-8°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 м/с. Температура воздуха  ночью 5-7°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2060</cp:revision>
  <cp:lastPrinted>2021-10-14T11:15:53Z</cp:lastPrinted>
  <dcterms:created xsi:type="dcterms:W3CDTF">2018-03-27T06:03:00Z</dcterms:created>
  <dcterms:modified xsi:type="dcterms:W3CDTF">2022-03-04T08:45:39Z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