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31370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66754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6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Временами туман. Ветер восточный, юго-восточный 8-13 м/с. Температура воздуха ночью 0-2, днем 15-17 тепла.</a:t>
            </a:r>
            <a:endParaRPr lang="ru-RU" sz="1050" dirty="0">
              <a:latin typeface="Calibri"/>
              <a:ea typeface="Times New Roman"/>
              <a:cs typeface="Times New Roman"/>
            </a:endParaRPr>
          </a:p>
          <a:p>
            <a:pPr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 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05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ночью дождь. Ветер юго-западный 9-14 м/с. Температура воздуха ночью 11-13 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12739</TotalTime>
  <Words>593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2032</cp:revision>
  <cp:lastPrinted>2021-07-01T03:56:27Z</cp:lastPrinted>
  <dcterms:created xsi:type="dcterms:W3CDTF">2018-03-27T06:03:00Z</dcterms:created>
  <dcterms:modified xsi:type="dcterms:W3CDTF">2022-03-03T08:44:22Z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