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28144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0910" y="218732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04 марта 2022 г.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10-12, днем 0-2 мороза.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  </a:t>
            </a:r>
          </a:p>
          <a:p>
            <a:pPr lvl="0" indent="180975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05 марта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1-6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3-5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4 марта, ночью 5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марта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0230484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12910</TotalTime>
  <Words>572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2037</cp:revision>
  <cp:lastPrinted>2021-07-01T03:56:27Z</cp:lastPrinted>
  <dcterms:created xsi:type="dcterms:W3CDTF">2018-03-27T06:03:00Z</dcterms:created>
  <dcterms:modified xsi:type="dcterms:W3CDTF">2022-03-03T08:41:27Z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