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59609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7264591"/>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04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itchFamily="18" charset="0"/>
                <a:cs typeface="Times New Roman" pitchFamily="18" charset="0"/>
              </a:rPr>
              <a:t>           Күндіз жаңбыр жауады. </a:t>
            </a:r>
            <a:r>
              <a:rPr lang="kk-KZ" sz="1200" dirty="0">
                <a:latin typeface="Times New Roman"/>
                <a:ea typeface="Calibri"/>
              </a:rPr>
              <a:t>Солтүстік-шығыстан соғатын жел оңтүстік-батыс желіне ауысады</a:t>
            </a:r>
            <a:r>
              <a:rPr lang="kk-KZ" sz="1200" dirty="0">
                <a:latin typeface="Times New Roman" pitchFamily="18" charset="0"/>
                <a:cs typeface="Times New Roman" pitchFamily="18" charset="0"/>
              </a:rPr>
              <a:t>, күші 9-14 м/с. Ауа температурасы түнде 3-5, күндіз 16-18 градус жылы болады.</a:t>
            </a:r>
          </a:p>
          <a:p>
            <a:r>
              <a:rPr lang="kk-KZ" sz="1200" dirty="0">
                <a:solidFill>
                  <a:srgbClr val="000000"/>
                </a:solidFill>
                <a:latin typeface="Times New Roman" pitchFamily="18" charset="0"/>
                <a:cs typeface="Times New Roman" panose="02020603050405020304" pitchFamily="18" charset="0"/>
                <a:sym typeface="+mn-ea"/>
              </a:rPr>
              <a:t> </a:t>
            </a:r>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itchFamily="18" charset="0"/>
                <a:cs typeface="Times New Roman" pitchFamily="18" charset="0"/>
              </a:rPr>
              <a:t>          Кей уақытта жаңбыр, тұман болады. </a:t>
            </a:r>
            <a:r>
              <a:rPr lang="kk-KZ" sz="1200" dirty="0">
                <a:latin typeface="Times New Roman"/>
                <a:ea typeface="Calibri"/>
              </a:rPr>
              <a:t>Оңтүстік-батыстан жел соғады</a:t>
            </a:r>
            <a:r>
              <a:rPr lang="kk-KZ" sz="1200" dirty="0">
                <a:solidFill>
                  <a:prstClr val="black"/>
                </a:solidFill>
                <a:latin typeface="Times New Roman" pitchFamily="18" charset="0"/>
                <a:cs typeface="Times New Roman" pitchFamily="18" charset="0"/>
              </a:rPr>
              <a:t>, күші 9-14 м/с. Ауа температурасы түнде 3-5 градус жылы болады.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5122" y="349476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1992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04 </a:t>
            </a:r>
            <a:r>
              <a:rPr lang="ru-RU" sz="1200" dirty="0" err="1" smtClean="0">
                <a:solidFill>
                  <a:schemeClr val="tx1"/>
                </a:solidFill>
                <a:latin typeface="Times New Roman" panose="02020603050405020304" pitchFamily="18" charset="0"/>
                <a:cs typeface="Times New Roman" panose="02020603050405020304" pitchFamily="18" charset="0"/>
              </a:rPr>
              <a:t>наурызда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13210</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2169</cp:revision>
  <cp:lastPrinted>2022-01-19T06:58:06Z</cp:lastPrinted>
  <dcterms:created xsi:type="dcterms:W3CDTF">2018-03-27T06:03:00Z</dcterms:created>
  <dcterms:modified xsi:type="dcterms:W3CDTF">2022-03-03T08:52:48Z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