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27355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4 марта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облачность. Без осадков. Ветер юго-восточный 9-14, днем порывы 18 м/с. Температура воздуха ночью  10-12 мороза,  днем 0-2 тепла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На 5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5 марта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временами осадки (дождь, снег). Ветер юго-восточный  9-14, порывы 15-20 м/с. Температура воздуха  0-2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2140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марта,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5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12921</TotalTime>
  <Words>625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2086</cp:revision>
  <cp:lastPrinted>2021-02-03T11:37:00Z</cp:lastPrinted>
  <dcterms:created xsi:type="dcterms:W3CDTF">2018-03-27T06:03:00Z</dcterms:created>
  <dcterms:modified xsi:type="dcterms:W3CDTF">2022-03-03T08:23:00Z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