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112193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№62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3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марта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04 марта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03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 04 марта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2-7 м/с. Температура воздуха ночью 0-2, днем 11-13 тепла.</a:t>
            </a:r>
          </a:p>
          <a:p>
            <a:pPr indent="180975" algn="ctr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05 марта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марта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05 марта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2-7 м/с. Температура воздуха ночью 3-5 тепла.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04 марта, ночью 05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м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арта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марта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</TotalTime>
  <Words>830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2153</cp:revision>
  <cp:lastPrinted>2021-07-01T09:11:30Z</cp:lastPrinted>
  <dcterms:created xsi:type="dcterms:W3CDTF">2018-03-27T06:03:00Z</dcterms:created>
  <dcterms:modified xsi:type="dcterms:W3CDTF">2022-03-03T08:25:26Z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