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8030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415542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2" y="168849"/>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a:t>
            </a:r>
            <a:r>
              <a:rPr lang="kk-KZ" altLang="ru-RU" sz="1100" b="1" dirty="0">
                <a:latin typeface="Times New Roman" panose="02020603050405020304" pitchFamily="18" charset="0"/>
                <a:cs typeface="Times New Roman" panose="02020603050405020304" pitchFamily="18" charset="0"/>
              </a:rPr>
              <a:t>4</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наурызға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03 наурыздан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04 наурызға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Оңтүстік-батыстан жел соғады, күші 8-13 м/с. Ауа температурасы түнде 3-5, күндіз 22-            24 градус жылы болады.</a:t>
            </a:r>
            <a:endParaRPr lang="ru-RU" sz="1100" dirty="0">
              <a:latin typeface="Times New Roman" pitchFamily="18" charset="0"/>
              <a:cs typeface="Times New Roman" pitchFamily="18" charset="0"/>
            </a:endParaRPr>
          </a:p>
          <a:p>
            <a:pPr indent="182563" algn="ct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0</a:t>
            </a:r>
            <a:r>
              <a:rPr lang="kk-KZ" sz="1100" b="1" dirty="0">
                <a:latin typeface="Times New Roman" pitchFamily="18" charset="0"/>
                <a:cs typeface="Times New Roman" pitchFamily="18" charset="0"/>
              </a:rPr>
              <a:t>5</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наурызға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04 наурыздан 09 сағ. 05 наурызға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жаңбыр жауады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Оңтүстік-батыстан</a:t>
            </a:r>
            <a:r>
              <a:rPr lang="kk-KZ" sz="1100" dirty="0">
                <a:latin typeface="Times New Roman" pitchFamily="18" charset="0"/>
                <a:cs typeface="Times New Roman" pitchFamily="18" charset="0"/>
              </a:rPr>
              <a:t> жел соғады, күші 8-13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8-10градус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a:t>
            </a:r>
            <a:r>
              <a:rPr lang="kk-KZ" sz="1200" dirty="0">
                <a:solidFill>
                  <a:schemeClr val="tx1"/>
                </a:solidFill>
                <a:latin typeface="Times New Roman" panose="02020603050405020304" pitchFamily="18" charset="0"/>
                <a:cs typeface="Times New Roman" panose="02020603050405020304" pitchFamily="18" charset="0"/>
              </a:rPr>
              <a:t>4</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a:t>
            </a:r>
            <a:r>
              <a:rPr lang="kk-KZ" sz="1200" dirty="0">
                <a:solidFill>
                  <a:schemeClr val="tx1"/>
                </a:solidFill>
                <a:latin typeface="Times New Roman" panose="02020603050405020304" pitchFamily="18" charset="0"/>
                <a:cs typeface="Times New Roman" panose="02020603050405020304" pitchFamily="18" charset="0"/>
              </a:rPr>
              <a:t>5</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12985</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2167</cp:revision>
  <cp:lastPrinted>2021-07-01T03:56:27Z</cp:lastPrinted>
  <dcterms:created xsi:type="dcterms:W3CDTF">2018-03-27T06:03:00Z</dcterms:created>
  <dcterms:modified xsi:type="dcterms:W3CDTF">2022-03-03T08:56:24Z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