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440035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4, ночью 5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южный, юго-западный 3-8 м/с. Температура воздуха ночью  7-9 мороза,  днем 1-3 тепла.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658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2051</cp:revision>
  <cp:lastPrinted>2021-07-01T03:56:27Z</cp:lastPrinted>
  <dcterms:created xsi:type="dcterms:W3CDTF">2018-03-27T06:03:00Z</dcterms:created>
  <dcterms:modified xsi:type="dcterms:W3CDTF">2022-03-03T08:53:58Z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