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602797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369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марта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Облачно, дождь. Ветер юго-восточный с переходом на западный ночью 9-14, порывы 15-20, днем 15-20 второе половина дня 23-28 м/с. Температура воздуха ночью 11-13, днем 7-9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05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марта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Облачно,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дождь. Ветер западный 15-20, порывы 23-28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14171</TotalTime>
  <Words>616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2058</cp:revision>
  <cp:lastPrinted>2021-10-15T03:50:29Z</cp:lastPrinted>
  <dcterms:created xsi:type="dcterms:W3CDTF">2018-03-27T06:03:00Z</dcterms:created>
  <dcterms:modified xsi:type="dcterms:W3CDTF">2022-03-03T08:21:27Z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