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6126901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№62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4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3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4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Оңтүстік-шығыстан жел соғады, күші 9-14, күндіз екпіні 18 м/с. Ауа температурасы түнде 10-12 градус суық, күндіз 0-2 градус жылы болады.</a:t>
            </a:r>
          </a:p>
          <a:p>
            <a:pPr lvl="0" indent="182563" algn="just"/>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5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4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5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Бұлтты, кей уақыттарда жауын-шашын </a:t>
            </a:r>
            <a:r>
              <a:rPr lang="ru-RU" sz="1200" dirty="0">
                <a:latin typeface="Times New Roman" pitchFamily="18" charset="0"/>
                <a:cs typeface="Times New Roman" pitchFamily="18" charset="0"/>
              </a:rPr>
              <a:t>(</a:t>
            </a:r>
            <a:r>
              <a:rPr lang="kk-KZ" sz="1200" dirty="0">
                <a:latin typeface="Times New Roman" pitchFamily="18" charset="0"/>
                <a:cs typeface="Times New Roman" pitchFamily="18" charset="0"/>
              </a:rPr>
              <a:t>жаңбыр, қар) жауады. Оңтүстік-шығыстан жел соғады, күші 9-14, екпіні 15-20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0-2 градус жылы болады.</a:t>
            </a:r>
            <a:endParaRPr lang="ru-RU" sz="1200" dirty="0">
              <a:latin typeface="Times New Roman" pitchFamily="18" charset="0"/>
              <a:cs typeface="Times New Roman" pitchFamily="18" charset="0"/>
            </a:endParaRP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671645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2140</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49940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12987</TotalTime>
  <Words>559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2111</cp:revision>
  <cp:lastPrinted>2021-07-01T07:38:07Z</cp:lastPrinted>
  <dcterms:created xsi:type="dcterms:W3CDTF">2018-03-27T06:03:00Z</dcterms:created>
  <dcterms:modified xsi:type="dcterms:W3CDTF">2022-03-03T08:22:16Z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