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40462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 м/с. Температура воздуха ночью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05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юго-восточный 9-14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673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2138</cp:revision>
  <cp:lastPrinted>2021-11-30T05:55:24Z</cp:lastPrinted>
  <dcterms:created xsi:type="dcterms:W3CDTF">2018-03-27T06:03:00Z</dcterms:created>
  <dcterms:modified xsi:type="dcterms:W3CDTF">2022-03-03T08:48:03Z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