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19773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indent="180975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по 21 ч. 04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Без осадков. Ветер юго-западный  9-14 м/с. Температура воздуха ночью            10-12, днем 2-4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05 марта 2022 г.</a:t>
            </a:r>
          </a:p>
          <a:p>
            <a:pPr lvl="0" indent="1809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               8-10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12951</TotalTime>
  <Words>590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2198</cp:revision>
  <cp:lastPrinted>2021-07-01T03:56:27Z</cp:lastPrinted>
  <dcterms:created xsi:type="dcterms:W3CDTF">2018-03-27T06:03:00Z</dcterms:created>
  <dcterms:modified xsi:type="dcterms:W3CDTF">2022-03-03T08:49:05Z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