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6681403"/>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№62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23600489"/>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142</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93899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4</a:t>
            </a:r>
            <a:r>
              <a:rPr lang="kk-KZ" sz="1200" b="1" dirty="0">
                <a:latin typeface="Times New Roman" panose="02020603050405020304" pitchFamily="18" charset="0"/>
                <a:cs typeface="Times New Roman" panose="02020603050405020304" pitchFamily="18" charset="0"/>
              </a:rPr>
              <a:t> наурызға</a:t>
            </a:r>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03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с. 21-ден. </a:t>
            </a:r>
            <a:r>
              <a:rPr lang="kk-KZ"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4</a:t>
            </a:r>
            <a:r>
              <a:rPr lang="kk-KZ" sz="1200" b="1" dirty="0">
                <a:latin typeface="Times New Roman" panose="02020603050405020304" pitchFamily="18" charset="0"/>
                <a:cs typeface="Times New Roman" panose="02020603050405020304" pitchFamily="18" charset="0"/>
              </a:rPr>
              <a:t> наурыз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Жауын-шашынсыз</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Оңтүстік</a:t>
            </a:r>
            <a:r>
              <a:rPr lang="kk-KZ" sz="1200" dirty="0">
                <a:latin typeface="Times New Roman" panose="02020603050405020304" pitchFamily="18" charset="0"/>
                <a:ea typeface="Times New Roman" panose="02020603050405020304" pitchFamily="18" charset="0"/>
                <a:cs typeface="Times New Roman" panose="02020603050405020304" pitchFamily="18" charset="0"/>
              </a:rPr>
              <a:t>-батыстан </a:t>
            </a:r>
            <a:r>
              <a:rPr lang="kk-KZ" sz="1200" kern="1400" dirty="0">
                <a:latin typeface="Times New Roman" panose="02020603050405020304" pitchFamily="18" charset="0"/>
                <a:ea typeface="Times New Roman" panose="02020603050405020304" pitchFamily="18" charset="0"/>
              </a:rPr>
              <a:t>жел соғады, түнде 5-10 м/с. Ауа температурасы түнде 14-16, күндіз 2-4 аяз. </a:t>
            </a:r>
          </a:p>
          <a:p>
            <a:pPr algn="ct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5</a:t>
            </a:r>
            <a:r>
              <a:rPr lang="kk-KZ" sz="1200" b="1" dirty="0">
                <a:latin typeface="Times New Roman" panose="02020603050405020304" pitchFamily="18" charset="0"/>
                <a:cs typeface="Times New Roman" panose="02020603050405020304" pitchFamily="18" charset="0"/>
              </a:rPr>
              <a:t> наурызға </a:t>
            </a:r>
            <a:r>
              <a:rPr lang="ru-RU" sz="1200" b="1" dirty="0">
                <a:latin typeface="Times New Roman" panose="02020603050405020304" pitchFamily="18" charset="0"/>
                <a:cs typeface="Times New Roman" panose="02020603050405020304" pitchFamily="18" charset="0"/>
              </a:rPr>
              <a:t>2022 ж. </a:t>
            </a:r>
          </a:p>
          <a:p>
            <a:pPr algn="ctr"/>
            <a:r>
              <a:rPr lang="kk-KZ"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4</a:t>
            </a:r>
            <a:r>
              <a:rPr lang="kk-KZ" sz="1200" b="1" dirty="0">
                <a:latin typeface="Times New Roman" panose="02020603050405020304" pitchFamily="18" charset="0"/>
                <a:cs typeface="Times New Roman" panose="02020603050405020304" pitchFamily="18" charset="0"/>
              </a:rPr>
              <a:t> наурыз </a:t>
            </a:r>
            <a:r>
              <a:rPr lang="ru-RU" sz="1200" b="1" dirty="0">
                <a:latin typeface="Times New Roman" panose="02020603050405020304" pitchFamily="18" charset="0"/>
                <a:cs typeface="Times New Roman" panose="02020603050405020304" pitchFamily="18" charset="0"/>
              </a:rPr>
              <a:t>с. 21-ден 05 </a:t>
            </a:r>
            <a:r>
              <a:rPr lang="kk-KZ" sz="1200" b="1" dirty="0">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200" kern="1400" dirty="0">
                <a:latin typeface="Times New Roman" panose="02020603050405020304" pitchFamily="18" charset="0"/>
                <a:ea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Оңтүстік-шығыстан</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9-11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5003388" y="3080590"/>
            <a:ext cx="4736413"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9062" y="2114884"/>
            <a:ext cx="4752288"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smtClean="0">
                <a:solidFill>
                  <a:prstClr val="black"/>
                </a:solidFill>
                <a:latin typeface="Times New Roman" panose="02020603050405020304" pitchFamily="18" charset="0"/>
                <a:cs typeface="Times New Roman" panose="02020603050405020304" pitchFamily="18" charset="0"/>
              </a:rPr>
              <a:t>наурызда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dirty="0" smtClean="0">
                <a:solidFill>
                  <a:prstClr val="black"/>
                </a:solidFill>
                <a:latin typeface="Times New Roman" panose="02020603050405020304" pitchFamily="18" charset="0"/>
                <a:cs typeface="Times New Roman" panose="02020603050405020304" pitchFamily="18" charset="0"/>
              </a:rPr>
              <a:t>төмен </a:t>
            </a:r>
            <a:r>
              <a:rPr lang="kk-KZ" sz="1200" dirty="0">
                <a:solidFill>
                  <a:prstClr val="black"/>
                </a:solidFill>
                <a:latin typeface="Times New Roman" panose="02020603050405020304" pitchFamily="18" charset="0"/>
                <a:cs typeface="Times New Roman" panose="02020603050405020304" pitchFamily="18" charset="0"/>
              </a:rPr>
              <a:t>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14519</TotalTime>
  <Words>632</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2184</cp:revision>
  <cp:lastPrinted>2021-11-30T05:55:07Z</cp:lastPrinted>
  <dcterms:created xsi:type="dcterms:W3CDTF">2018-03-27T06:03:00Z</dcterms:created>
  <dcterms:modified xsi:type="dcterms:W3CDTF">2022-03-03T08:47:06Z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