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875665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581262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04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Кей </a:t>
            </a:r>
            <a:r>
              <a:rPr lang="ru-RU" sz="1200" dirty="0" err="1">
                <a:solidFill>
                  <a:srgbClr val="000000"/>
                </a:solidFill>
                <a:latin typeface="Times New Roman" panose="02020603050405020304" pitchFamily="18" charset="0"/>
                <a:cs typeface="Times New Roman" panose="02020603050405020304" pitchFamily="18" charset="0"/>
                <a:sym typeface="+mn-ea"/>
              </a:rPr>
              <a:t>уақытта</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тұман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8-13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04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05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a:t>
            </a:r>
            <a:r>
              <a:rPr lang="ru-RU" sz="1200" dirty="0">
                <a:solidFill>
                  <a:srgbClr val="000000"/>
                </a:solidFill>
                <a:latin typeface="Times New Roman" panose="02020603050405020304" pitchFamily="18" charset="0"/>
                <a:ea typeface="Times New Roman" panose="02020603050405020304" pitchFamily="18" charset="0"/>
              </a:rPr>
              <a:t>-14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14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0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05 </a:t>
            </a:r>
            <a:r>
              <a:rPr lang="ru-RU" sz="1200" dirty="0" err="1" smtClean="0">
                <a:solidFill>
                  <a:schemeClr val="tx1"/>
                </a:solidFill>
                <a:latin typeface="Times New Roman" pitchFamily="18" charset="0"/>
                <a:cs typeface="Times New Roman" pitchFamily="18" charset="0"/>
              </a:rPr>
              <a:t>наурызына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түні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жағдайлар</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атмосферасында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ластаушы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етеді</a:t>
            </a:r>
            <a:r>
              <a:rPr lang="ru-RU" sz="1200" dirty="0" smtClean="0">
                <a:solidFill>
                  <a:schemeClr val="tx1"/>
                </a:solidFill>
                <a:latin typeface="Times New Roman" pitchFamily="18" charset="0"/>
                <a:cs typeface="Times New Roman" pitchFamily="18" charset="0"/>
              </a:rPr>
              <a:t>.</a:t>
            </a:r>
          </a:p>
          <a:p>
            <a:pPr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Жалпы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қала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ауаның</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ластану</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деңгейі</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болады</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деп</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күтілуде</a:t>
            </a:r>
            <a:r>
              <a:rPr lang="ru-RU" sz="1200" dirty="0" smtClean="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13081</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2094</cp:revision>
  <cp:lastPrinted>2021-07-01T07:38:07Z</cp:lastPrinted>
  <dcterms:created xsi:type="dcterms:W3CDTF">2018-03-27T06:03:00Z</dcterms:created>
  <dcterms:modified xsi:type="dcterms:W3CDTF">2022-03-03T08:43:55Z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