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861121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3031807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04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03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05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7-9°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04</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14029</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2021-07-01T03:56:27Z</cp:lastPrinted>
  <dcterms:created xsi:type="dcterms:W3CDTF">2018-03-27T06:03:00Z</dcterms:created>
  <dcterms:modified xsi:type="dcterms:W3CDTF">2022-03-03T08:50:42Z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