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557605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a:t>
            </a:r>
            <a:r>
              <a:rPr lang="ru-RU" sz="1200" dirty="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Ауаның температурасы түнде 10-12, күндіз 0-2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05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200" b="1" dirty="0">
                <a:solidFill>
                  <a:srgbClr val="000000"/>
                </a:solidFill>
                <a:latin typeface="Times New Roman" panose="02020603050405020304" pitchFamily="18" charset="0"/>
                <a:cs typeface="Times New Roman" panose="02020603050405020304" pitchFamily="18" charset="0"/>
              </a:rPr>
              <a:t>2022 ж. 04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1-6 м/с. Ауаның температурасы түнде 3-5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9862418"/>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61151" y="830395"/>
            <a:ext cx="4953000" cy="289951"/>
          </a:xfrm>
          <a:prstGeom prst="rect">
            <a:avLst/>
          </a:prstGeom>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13015</TotalTime>
  <Words>550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2084</cp:revision>
  <cp:lastPrinted>2021-07-01T07:38:07Z</cp:lastPrinted>
  <dcterms:created xsi:type="dcterms:W3CDTF">2018-03-27T06:03:00Z</dcterms:created>
  <dcterms:modified xsi:type="dcterms:W3CDTF">2022-03-03T08:32:42Z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