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431980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903478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797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04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03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04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  жел соғады, күші 9-14 м/с. Ауа температурасы түнде 10-12, күндіз 2-4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05</a:t>
            </a:r>
            <a:r>
              <a:rPr lang="ru-RU" sz="1100" b="1" dirty="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04 наурыз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05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12841</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2203</cp:revision>
  <cp:lastPrinted>2021-07-01T03:56:27Z</cp:lastPrinted>
  <dcterms:created xsi:type="dcterms:W3CDTF">2018-03-27T06:03:00Z</dcterms:created>
  <dcterms:modified xsi:type="dcterms:W3CDTF">2022-03-03T08:48:40Z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