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9088604"/>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№62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85895614"/>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3199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155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04</a:t>
            </a:r>
            <a:r>
              <a:rPr lang="kk-KZ" altLang="ru-RU" sz="1200" b="1" dirty="0">
                <a:solidFill>
                  <a:prstClr val="black"/>
                </a:solidFill>
                <a:latin typeface="Times New Roman" panose="02020603050405020304" pitchFamily="18" charset="0"/>
                <a:cs typeface="Times New Roman" panose="02020603050405020304" pitchFamily="18" charset="0"/>
              </a:rPr>
              <a:t> наурызға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03 </a:t>
            </a:r>
            <a:r>
              <a:rPr lang="kk-KZ" altLang="ru-RU" sz="1200" b="1" dirty="0">
                <a:solidFill>
                  <a:prstClr val="black"/>
                </a:solidFill>
                <a:latin typeface="Times New Roman" panose="02020603050405020304" pitchFamily="18" charset="0"/>
                <a:cs typeface="Times New Roman" panose="02020603050405020304" pitchFamily="18" charset="0"/>
              </a:rPr>
              <a:t>наурыз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04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шығыстан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13-15°,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0-2</a:t>
            </a:r>
            <a:r>
              <a:rPr lang="kk-KZ" sz="1200" dirty="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аяз</a:t>
            </a:r>
            <a:r>
              <a:rPr lang="kk-KZ" sz="1200" dirty="0">
                <a:solidFill>
                  <a:prstClr val="black"/>
                </a:solidFill>
                <a:latin typeface="Times New Roman" pitchFamily="18" charset="0"/>
                <a:cs typeface="Times New Roman" pitchFamily="18" charset="0"/>
              </a:rPr>
              <a:t> болады.</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05 наурызға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04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05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оңтүстік-батыстан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7-9°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prstClr val="black"/>
                </a:solidFill>
                <a:latin typeface="Times New Roman" panose="02020603050405020304" pitchFamily="18" charset="0"/>
                <a:cs typeface="Times New Roman" panose="02020603050405020304" pitchFamily="18" charset="0"/>
              </a:rPr>
              <a:t>04</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05 </a:t>
            </a:r>
            <a:r>
              <a:rPr lang="ru-RU" sz="1200" dirty="0" err="1">
                <a:solidFill>
                  <a:prstClr val="black"/>
                </a:solidFill>
                <a:latin typeface="Times New Roman" panose="02020603050405020304" pitchFamily="18" charset="0"/>
                <a:cs typeface="Times New Roman" panose="02020603050405020304" pitchFamily="18" charset="0"/>
              </a:rPr>
              <a:t>наурызға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1"/>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14694</TotalTime>
  <Words>581</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2158</cp:revision>
  <cp:lastPrinted>2021-07-01T03:56:27Z</cp:lastPrinted>
  <dcterms:created xsi:type="dcterms:W3CDTF">2018-03-27T06:03:00Z</dcterms:created>
  <dcterms:modified xsi:type="dcterms:W3CDTF">2022-03-03T08:54:32Z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