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05896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Ночью и утром туман. Ветер юго-западный 7-12 м/с. Температура воздуха ночью 9-11, днем 3-5 мороза.</a:t>
            </a:r>
          </a:p>
          <a:p>
            <a:pPr lvl="0" indent="180975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04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7-12 м/с. Температура воздуха ночью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2014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марта, ночью 05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13211</TotalTime>
  <Words>582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2090</cp:revision>
  <cp:lastPrinted>2021-07-01T03:56:27Z</cp:lastPrinted>
  <dcterms:created xsi:type="dcterms:W3CDTF">2018-03-27T06:03:00Z</dcterms:created>
  <dcterms:modified xsi:type="dcterms:W3CDTF">2022-03-03T08:43:17Z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