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978480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</a:t>
            </a:r>
          </a:p>
          <a:p>
            <a:pPr lvl="0" algn="ctr"/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марта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марта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днем осадки (дождь, снег), гололед. Ночью и утром туман. Ветер восточный 9-14, днем порывы 18 м/с. Температура воздуха ночью 3-5 мороза, днём 1-3 тепла.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</a:p>
          <a:p>
            <a:pPr lvl="0" algn="just"/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04 марта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05 марта </a:t>
            </a:r>
          </a:p>
          <a:p>
            <a:pPr lvl="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Облачно,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9-14, порывы 15-20 м/с. Температура воздуха 0-2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12842</TotalTime>
  <Words>622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2150</cp:revision>
  <cp:lastPrinted>2021-07-01T03:56:27Z</cp:lastPrinted>
  <dcterms:created xsi:type="dcterms:W3CDTF">2018-03-27T06:03:00Z</dcterms:created>
  <dcterms:modified xsi:type="dcterms:W3CDTF">2022-03-03T08:55:56Z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