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4723502"/>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7346551"/>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38992"/>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04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03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04 </a:t>
            </a:r>
            <a:r>
              <a:rPr lang="ru-RU" sz="1200" b="1" dirty="0" err="1">
                <a:latin typeface="Times New Roman" pitchFamily="18" charset="0"/>
                <a:cs typeface="Times New Roman" pitchFamily="18" charset="0"/>
              </a:rPr>
              <a:t>наурыз</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80975" algn="just"/>
            <a:r>
              <a:rPr lang="kk-KZ" sz="1200" dirty="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ru-RU"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Оңтүстік</a:t>
            </a:r>
            <a:r>
              <a:rPr lang="kk-KZ" sz="1200" b="1" dirty="0">
                <a:latin typeface="Times New Roman" pitchFamily="18" charset="0"/>
                <a:cs typeface="Times New Roman" pitchFamily="18" charset="0"/>
              </a:rPr>
              <a:t>-</a:t>
            </a:r>
            <a:r>
              <a:rPr lang="kk-KZ" sz="1200" dirty="0">
                <a:latin typeface="Times New Roman" pitchFamily="18" charset="0"/>
                <a:cs typeface="Times New Roman" pitchFamily="18" charset="0"/>
              </a:rPr>
              <a:t>шығыстан жел соғады, күші 3-8 м/с. Ауа температурасы түнде 0-2 градус аяз, күндіз 11-13 градус жылы.</a:t>
            </a:r>
            <a:r>
              <a:rPr lang="kk-KZ" sz="1200" b="1" dirty="0">
                <a:latin typeface="Times New Roman" pitchFamily="18" charset="0"/>
                <a:cs typeface="Times New Roman" pitchFamily="18" charset="0"/>
              </a:rPr>
              <a:t> </a:t>
            </a:r>
            <a:endParaRPr lang="ru-RU" sz="1200" b="1" dirty="0">
              <a:latin typeface="Times New Roman" pitchFamily="18" charset="0"/>
              <a:cs typeface="Times New Roman" pitchFamily="18" charset="0"/>
            </a:endParaRPr>
          </a:p>
          <a:p>
            <a:pPr algn="ctr"/>
            <a:r>
              <a:rPr lang="kk-KZ" altLang="ru-RU" sz="1200" b="1" dirty="0">
                <a:latin typeface="Times New Roman KZ" pitchFamily="18" charset="0"/>
                <a:ea typeface="Times New Roman KZ" pitchFamily="18" charset="0"/>
                <a:cs typeface="Times New Roman" pitchFamily="18" charset="0"/>
              </a:rPr>
              <a:t>05 наурыз</a:t>
            </a:r>
          </a:p>
          <a:p>
            <a:pPr algn="ctr"/>
            <a:r>
              <a:rPr lang="ru-RU" sz="1200" b="1" dirty="0">
                <a:latin typeface="Times New Roman KZ" pitchFamily="18" charset="0"/>
                <a:ea typeface="Times New Roman KZ" pitchFamily="18" charset="0"/>
                <a:cs typeface="Times New Roman" pitchFamily="18" charset="0"/>
              </a:rPr>
              <a:t>2022 </a:t>
            </a:r>
            <a:r>
              <a:rPr lang="ru-RU" sz="1200" b="1" dirty="0" smtClean="0">
                <a:latin typeface="Times New Roman KZ" pitchFamily="18" charset="0"/>
                <a:ea typeface="Times New Roman KZ" pitchFamily="18" charset="0"/>
                <a:cs typeface="Times New Roman" pitchFamily="18" charset="0"/>
              </a:rPr>
              <a:t>ж. </a:t>
            </a:r>
            <a:r>
              <a:rPr lang="ru-RU" sz="1200" b="1" dirty="0">
                <a:latin typeface="Times New Roman KZ" pitchFamily="18" charset="0"/>
                <a:ea typeface="Times New Roman KZ" pitchFamily="18" charset="0"/>
                <a:cs typeface="Times New Roman" pitchFamily="18" charset="0"/>
              </a:rPr>
              <a:t>04 </a:t>
            </a:r>
            <a:r>
              <a:rPr lang="ru-RU" sz="1200" b="1" dirty="0" err="1">
                <a:latin typeface="Times New Roman KZ" pitchFamily="18" charset="0"/>
                <a:ea typeface="Times New Roman KZ" pitchFamily="18" charset="0"/>
                <a:cs typeface="Times New Roman" pitchFamily="18" charset="0"/>
              </a:rPr>
              <a:t>наурыз</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05</a:t>
            </a:r>
            <a:r>
              <a:rPr lang="kk-KZ" altLang="ru-RU" sz="1200" b="1" dirty="0">
                <a:latin typeface="Times New Roman KZ" pitchFamily="18" charset="0"/>
                <a:ea typeface="Times New Roman KZ" pitchFamily="18" charset="0"/>
                <a:cs typeface="Times New Roman" pitchFamily="18" charset="0"/>
              </a:rPr>
              <a:t> </a:t>
            </a:r>
            <a:r>
              <a:rPr lang="kk-KZ" altLang="ru-RU" sz="1200" b="1" dirty="0" smtClean="0">
                <a:latin typeface="Times New Roman KZ" pitchFamily="18" charset="0"/>
                <a:ea typeface="Times New Roman KZ" pitchFamily="18" charset="0"/>
                <a:cs typeface="Times New Roman" pitchFamily="18" charset="0"/>
              </a:rPr>
              <a:t>наурыз</a:t>
            </a:r>
            <a:r>
              <a:rPr lang="ru-RU" altLang="ru-RU" sz="1200" b="1" dirty="0" smtClean="0">
                <a:latin typeface="Times New Roman KZ" pitchFamily="18" charset="0"/>
                <a:ea typeface="Times New Roman KZ" pitchFamily="18" charset="0"/>
                <a:cs typeface="Times New Roman" pitchFamily="18" charset="0"/>
              </a:rPr>
              <a:t> </a:t>
            </a:r>
            <a:r>
              <a:rPr lang="ru-RU" sz="1200" b="1" dirty="0" smtClean="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kk-KZ" sz="1200" dirty="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a:t>
            </a:r>
            <a:r>
              <a:rPr lang="kk-KZ" sz="1200" dirty="0">
                <a:latin typeface="Times New Roman" pitchFamily="18" charset="0"/>
                <a:cs typeface="Times New Roman" pitchFamily="18" charset="0"/>
              </a:rPr>
              <a:t>т</a:t>
            </a:r>
            <a:r>
              <a:rPr lang="ru-RU" sz="1200" dirty="0">
                <a:latin typeface="Times New Roman" pitchFamily="18" charset="0"/>
                <a:cs typeface="Times New Roman" pitchFamily="18" charset="0"/>
              </a:rPr>
              <a:t>ы,</a:t>
            </a:r>
            <a:r>
              <a:rPr lang="ru-RU" sz="1200" b="1"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Ш</a:t>
            </a:r>
            <a:r>
              <a:rPr lang="ru-RU" sz="1200" dirty="0" err="1">
                <a:latin typeface="Times New Roman" pitchFamily="18" charset="0"/>
                <a:ea typeface="Times New Roman KZ" pitchFamily="18" charset="0"/>
                <a:cs typeface="Times New Roman" pitchFamily="18" charset="0"/>
              </a:rPr>
              <a:t>ығыстан</a:t>
            </a:r>
            <a:r>
              <a:rPr lang="ru-RU" sz="1200" dirty="0">
                <a:latin typeface="Times New Roman" pitchFamily="18" charset="0"/>
                <a:cs typeface="Times New Roman" pitchFamily="18" charset="0"/>
              </a:rPr>
              <a:t> </a:t>
            </a:r>
            <a:r>
              <a:rPr lang="kk-KZ" sz="1200" dirty="0">
                <a:latin typeface="Times New Roman KZ" pitchFamily="18" charset="0"/>
                <a:ea typeface="Times New Roman KZ" pitchFamily="18" charset="0"/>
                <a:cs typeface="Times New Roman" pitchFamily="18" charset="0"/>
              </a:rPr>
              <a:t>жел соғады, күші 2-7 м/с</a:t>
            </a:r>
            <a:r>
              <a:rPr lang="ru-RU" sz="1200" dirty="0">
                <a:latin typeface="Times New Roman KZ" pitchFamily="18" charset="0"/>
                <a:ea typeface="Times New Roman KZ" pitchFamily="18" charset="0"/>
                <a:cs typeface="Times New Roman" pitchFamily="18" charset="0"/>
              </a:rPr>
              <a:t>.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0-2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12885</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2141</cp:revision>
  <cp:lastPrinted>2021-07-01T03:56:27Z</cp:lastPrinted>
  <dcterms:created xsi:type="dcterms:W3CDTF">2018-03-27T06:03:00Z</dcterms:created>
  <dcterms:modified xsi:type="dcterms:W3CDTF">2022-03-03T08:51:46Z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