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0370699"/>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04</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5246158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04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03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04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360363" algn="just"/>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батысқа ауысады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15-20,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22-27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11-13,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7-9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05 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04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05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Жел батыстан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15-20, екпіні 23-28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17745</TotalTime>
  <Words>601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2113</cp:revision>
  <cp:lastPrinted>2021-07-01T07:38:07Z</cp:lastPrinted>
  <dcterms:created xsi:type="dcterms:W3CDTF">2018-03-27T06:03:00Z</dcterms:created>
  <dcterms:modified xsi:type="dcterms:W3CDTF">2022-03-03T08:21:01Z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