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613372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марта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</a:t>
            </a:r>
          </a:p>
          <a:p>
            <a:pPr lvl="0" algn="ctr"/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марта 2022 г.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04 марта 2022 г.</a:t>
            </a:r>
            <a:r>
              <a:rPr lang="ru-RU" sz="1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южный, юго-западный 8-13 м/с. Температура воздуха ночью 3-5, днем 22-24 тепла.</a:t>
            </a:r>
          </a:p>
          <a:p>
            <a:pPr algn="just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05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8-13, порывы 15-20 м/с. Температура воздуха  8-10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12793</TotalTime>
  <Words>612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2087</cp:revision>
  <cp:lastPrinted>2021-07-01T03:56:27Z</cp:lastPrinted>
  <dcterms:created xsi:type="dcterms:W3CDTF">2018-03-27T06:03:00Z</dcterms:created>
  <dcterms:modified xsi:type="dcterms:W3CDTF">2022-03-03T08:56:56Z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