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0961744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южный, юго-западный 3-8 м/с. Температура воздуха ночью  7-9 мороза,  днем 1-3 тепла. </a:t>
            </a:r>
          </a:p>
          <a:p>
            <a:pPr lvl="0" indent="180975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5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3-8 м/с. Температура воздуха ночью 0-2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105128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4, ночью 5 марта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 марта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460393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13103</TotalTime>
  <Words>690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2059</cp:revision>
  <cp:lastPrinted>2021-07-01T03:56:27Z</cp:lastPrinted>
  <dcterms:created xsi:type="dcterms:W3CDTF">2018-03-27T06:03:00Z</dcterms:created>
  <dcterms:modified xsi:type="dcterms:W3CDTF">2022-03-03T08:30:31Z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