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68504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91306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02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Түнде жаңбыр болады. Түнде және таңертең тұман түседі.</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ea typeface="Calibri"/>
                <a:cs typeface="Times New Roman" pitchFamily="18" charset="0"/>
              </a:rPr>
              <a:t>Оңтүстік-батыстан соғатын жел солтүстік-батыс желіне ауысады</a:t>
            </a:r>
            <a:r>
              <a:rPr lang="kk-KZ" sz="1200" dirty="0">
                <a:latin typeface="Times New Roman" pitchFamily="18" charset="0"/>
                <a:cs typeface="Times New Roman" pitchFamily="18" charset="0"/>
              </a:rPr>
              <a:t>, күші 5-10 м/с. Ауа температурасы түнде 3-5, күндіз 11-13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a:ea typeface="Calibri"/>
              </a:rPr>
              <a:t>Солтүстік-шығыстан жел соғады</a:t>
            </a:r>
            <a:r>
              <a:rPr lang="kk-KZ" sz="1200" dirty="0">
                <a:solidFill>
                  <a:prstClr val="black"/>
                </a:solidFill>
                <a:latin typeface="Times New Roman" pitchFamily="18" charset="0"/>
                <a:cs typeface="Times New Roman" pitchFamily="18" charset="0"/>
              </a:rPr>
              <a:t>, күші 9-14 м/с. Ауа температурасы түнде 1-3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0363"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2022-01-19T06:58:06Z</cp:lastPrinted>
  <dcterms:created xsi:type="dcterms:W3CDTF">2018-03-27T06:03:00Z</dcterms:created>
  <dcterms:modified xsi:type="dcterms:W3CDTF">2022-03-01T08:48:28Z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