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3616107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51592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марта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02 марта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снег. Ветер западный 3-8 м/с. Температура воздуха  ночью 13-15°,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0-2°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80975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03 марта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2-7 м/с. Температура воздуха  ночью 15-17°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830997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накоплению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7699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14366</TotalTime>
  <Words>666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2076</cp:revision>
  <cp:lastPrinted>2021-07-01T03:56:27Z</cp:lastPrinted>
  <dcterms:created xsi:type="dcterms:W3CDTF">2018-03-27T06:03:00Z</dcterms:created>
  <dcterms:modified xsi:type="dcterms:W3CDTF">2022-03-01T08:45:13Z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