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046053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88222099"/>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2" y="168849"/>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02 </a:t>
            </a:r>
            <a:r>
              <a:rPr lang="ru-RU" altLang="ru-RU" sz="1100" b="1" dirty="0" err="1">
                <a:latin typeface="Times New Roman" panose="02020603050405020304" pitchFamily="18" charset="0"/>
                <a:cs typeface="Times New Roman" panose="02020603050405020304" pitchFamily="18" charset="0"/>
              </a:rPr>
              <a:t>наурызға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01 наурыздан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02 наурызға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Оңтүстік-шығыстан жел соғады, күші 3-8 м/с. Ауа температурасы түнде 1-3, күндіз 14-            16 градус жылы болады.</a:t>
            </a:r>
            <a:endParaRPr lang="ru-RU" sz="1100" dirty="0">
              <a:latin typeface="Times New Roman" pitchFamily="18" charset="0"/>
              <a:cs typeface="Times New Roman" pitchFamily="18" charset="0"/>
            </a:endParaRPr>
          </a:p>
          <a:p>
            <a:pPr indent="182563" algn="ct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03 </a:t>
            </a:r>
            <a:r>
              <a:rPr lang="ru-RU" sz="1100" b="1" dirty="0" err="1">
                <a:latin typeface="Times New Roman" pitchFamily="18" charset="0"/>
                <a:cs typeface="Times New Roman" pitchFamily="18" charset="0"/>
              </a:rPr>
              <a:t>наурызға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02 наурыздан 09 сағ. 03 наурызға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 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шығыстан жел соғады, күші 8-13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3-5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03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12985</TotalTime>
  <Words>647</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2163</cp:revision>
  <cp:lastPrinted>2021-07-01T03:56:27Z</cp:lastPrinted>
  <dcterms:created xsi:type="dcterms:W3CDTF">2018-03-27T06:03:00Z</dcterms:created>
  <dcterms:modified xsi:type="dcterms:W3CDTF">2022-03-01T08:53:24Z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