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709600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Аздаған бұлтты, жауын-шашынсыз. Түнде және таңертең тұман түседі. Шығыстан, оңтүстік-шығыстан жел соғады, күші 0-5 м/с. Ауа температурасы түнде 11-13, күндіз 0 градус шамасында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3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3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Көшпелі бұлтты, жауын-шашынсыз. Оңтүстік-шығыстан жел соғады, күші 0-5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11-7 градус суық 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419713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12986</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2021-07-01T07:38:07Z</cp:lastPrinted>
  <dcterms:created xsi:type="dcterms:W3CDTF">2018-03-27T06:03:00Z</dcterms:created>
  <dcterms:modified xsi:type="dcterms:W3CDTF">2022-03-01T08:26:18Z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