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31121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3-8 м/с. Температура воздуха ночью 15-17,  днем 3-5мороза. </a:t>
            </a: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ночью 3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9260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13037</TotalTime>
  <Words>616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2050</cp:revision>
  <cp:lastPrinted>2021-07-01T03:56:27Z</cp:lastPrinted>
  <dcterms:created xsi:type="dcterms:W3CDTF">2018-03-27T06:03:00Z</dcterms:created>
  <dcterms:modified xsi:type="dcterms:W3CDTF">2022-03-01T08:34:10Z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