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943714"/>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8758008"/>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01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02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кей уақыттарда жауын-шашын </a:t>
            </a:r>
            <a:r>
              <a:rPr lang="en-US" sz="1200" dirty="0">
                <a:latin typeface="Times New Roman" pitchFamily="18" charset="0"/>
                <a:ea typeface="Times New Roman KZ" pitchFamily="18" charset="0"/>
                <a:cs typeface="Times New Roman" pitchFamily="18" charset="0"/>
              </a:rPr>
              <a:t>(</a:t>
            </a:r>
            <a:r>
              <a:rPr lang="kk-KZ" sz="1200" dirty="0">
                <a:latin typeface="Times New Roman" pitchFamily="18" charset="0"/>
                <a:ea typeface="Times New Roman KZ" pitchFamily="18" charset="0"/>
                <a:cs typeface="Times New Roman" pitchFamily="18" charset="0"/>
              </a:rPr>
              <a:t>көбінесе жаңбыр</a:t>
            </a:r>
            <a:r>
              <a:rPr lang="en-US" sz="1200" dirty="0">
                <a:latin typeface="Times New Roman" pitchFamily="18" charset="0"/>
                <a:ea typeface="Times New Roman KZ" pitchFamily="18" charset="0"/>
                <a:cs typeface="Times New Roman" pitchFamily="18" charset="0"/>
              </a:rPr>
              <a:t>)</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Оңтүстік-бат</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3-8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0-2</a:t>
            </a:r>
            <a:r>
              <a:rPr lang="kk-KZ" sz="1200" dirty="0">
                <a:latin typeface="Times New Roman" pitchFamily="18" charset="0"/>
                <a:ea typeface="Times New Roman KZ" pitchFamily="18" charset="0"/>
                <a:cs typeface="Times New Roman" pitchFamily="18" charset="0"/>
              </a:rPr>
              <a:t>, күндіз 8-10 градус жылы.</a:t>
            </a:r>
          </a:p>
          <a:p>
            <a:pPr algn="ctr"/>
            <a:r>
              <a:rPr lang="kk-KZ" altLang="ru-RU" sz="1200" b="1" dirty="0">
                <a:latin typeface="Times New Roman KZ" pitchFamily="18" charset="0"/>
                <a:ea typeface="Times New Roman KZ" pitchFamily="18" charset="0"/>
                <a:cs typeface="Times New Roman" pitchFamily="18" charset="0"/>
              </a:rPr>
              <a:t>03 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02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03</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Бұлтты, түнде</a:t>
            </a:r>
            <a:r>
              <a:rPr lang="kk-KZ" sz="1200" dirty="0">
                <a:latin typeface="Times New Roman" pitchFamily="18" charset="0"/>
                <a:ea typeface="Times New Roman KZ" pitchFamily="18" charset="0"/>
                <a:cs typeface="Times New Roman" pitchFamily="18" charset="0"/>
              </a:rPr>
              <a:t> жауын-шашын</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rPr>
              <a:t>Оңтүстік-бат</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2-7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0-2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12869</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2137</cp:revision>
  <cp:lastPrinted>2021-07-01T03:56:27Z</cp:lastPrinted>
  <dcterms:created xsi:type="dcterms:W3CDTF">2018-03-27T06:03:00Z</dcterms:created>
  <dcterms:modified xsi:type="dcterms:W3CDTF">2022-03-01T08:47:04Z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