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6379103"/>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түнде аздаған қар жауады, тұман. күтіледі. Жел 5-10</a:t>
            </a:r>
            <a:r>
              <a:rPr lang="ru-RU" sz="1200" dirty="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Ауаның температурасы түнде 8-10, күндіз 1-3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02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12-14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6213741"/>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61151" y="830395"/>
            <a:ext cx="4953000" cy="289951"/>
          </a:xfrm>
          <a:prstGeom prst="rect">
            <a:avLst/>
          </a:prstGeom>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13013</TotalTime>
  <Words>557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2080</cp:revision>
  <cp:lastPrinted>2021-07-01T07:38:07Z</cp:lastPrinted>
  <dcterms:created xsi:type="dcterms:W3CDTF">2018-03-27T06:03:00Z</dcterms:created>
  <dcterms:modified xsi:type="dcterms:W3CDTF">2022-03-01T08:35:09Z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