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442300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534919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қар. Жел 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830997"/>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наурыз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54361" y="839371"/>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14029</TotalTime>
  <Words>628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2021-07-01T03:56:27Z</cp:lastPrinted>
  <dcterms:created xsi:type="dcterms:W3CDTF">2018-03-27T06:03:00Z</dcterms:created>
  <dcterms:modified xsi:type="dcterms:W3CDTF">2022-03-01T08:44:40Z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