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7942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7-12 м/с. Температура воздуха ночью 14-16, днем 2-4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640802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13210</TotalTime>
  <Words>641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2021-07-01T03:56:27Z</cp:lastPrinted>
  <dcterms:created xsi:type="dcterms:W3CDTF">2018-03-27T06:03:00Z</dcterms:created>
  <dcterms:modified xsi:type="dcterms:W3CDTF">2022-03-01T08:37:27Z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