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86573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по 21 ч. 02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Без осадков. Ветер западный  9-14м/с. Температура воздуха ночью 12-14, днем 3-5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03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2194</cp:revision>
  <cp:lastPrinted>2021-07-01T03:56:27Z</cp:lastPrinted>
  <dcterms:created xsi:type="dcterms:W3CDTF">2018-03-27T06:03:00Z</dcterms:created>
  <dcterms:modified xsi:type="dcterms:W3CDTF">2022-03-01T08:42:16Z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