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024176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2675" y="213654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2, ночью 3 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 3-8 м/с. Температура воздуха ночью  15-17,  днем 4-6 мороза.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5" y="3327602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13051</TotalTime>
  <Words>654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2047</cp:revision>
  <cp:lastPrinted>2021-07-01T03:56:27Z</cp:lastPrinted>
  <dcterms:created xsi:type="dcterms:W3CDTF">2018-03-27T06:03:00Z</dcterms:created>
  <dcterms:modified xsi:type="dcterms:W3CDTF">2022-03-01T08:50:09Z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