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799518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850906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02 наурызға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01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02 наурыз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Батыстан  жел соғады, күші 9-14 м/с. Ауа температурасы түнде 12-14, күндіз 3-5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03</a:t>
            </a:r>
            <a:r>
              <a:rPr lang="ru-RU" sz="1100" b="1" dirty="0">
                <a:latin typeface="Times New Roman" panose="02020603050405020304" pitchFamily="18" charset="0"/>
                <a:cs typeface="Times New Roman" panose="02020603050405020304" pitchFamily="18" charset="0"/>
              </a:rPr>
              <a:t>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02 наурыз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03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10-12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12838</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2199</cp:revision>
  <cp:lastPrinted>2021-07-01T03:56:27Z</cp:lastPrinted>
  <dcterms:created xsi:type="dcterms:W3CDTF">2018-03-27T06:03:00Z</dcterms:created>
  <dcterms:modified xsi:type="dcterms:W3CDTF">2022-03-01T08:41:46Z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