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5235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2022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02 марта 2022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          3-8 м/с. Температура воздуха ночью 1-3, днем 14-16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03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8-13 м/с. Температура воздуха 3-5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678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2083</cp:revision>
  <cp:lastPrinted>2021-07-01T03:56:27Z</cp:lastPrinted>
  <dcterms:created xsi:type="dcterms:W3CDTF">2018-03-27T06:03:00Z</dcterms:created>
  <dcterms:modified xsi:type="dcterms:W3CDTF">2022-03-01T08:54:16Z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