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279921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без осадков. Гололед. Ночью и утром туман. Ветер северо-восточный, восточный 9-14 м/с. Температура воздуха ночью 7-9 мороза, днём 1 мороза-1 тепла.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3 марта </a:t>
            </a:r>
          </a:p>
          <a:p>
            <a:pPr lvl="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туман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Температура воздуха 6-8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12842</TotalTime>
  <Words>615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2146</cp:revision>
  <cp:lastPrinted>2021-07-01T03:56:27Z</cp:lastPrinted>
  <dcterms:created xsi:type="dcterms:W3CDTF">2018-03-27T06:03:00Z</dcterms:created>
  <dcterms:modified xsi:type="dcterms:W3CDTF">2022-03-01T08:52:38Z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