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77312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02  наурызға</a:t>
            </a:r>
          </a:p>
          <a:p>
            <a:pPr lvl="0" algn="ct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01 наурыз сағ. 21-ден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 дейін 21 сағатқа дейін</a:t>
            </a:r>
          </a:p>
          <a:p>
            <a:pPr lvl="0" indent="180975" algn="just"/>
            <a:r>
              <a:rPr lang="kk-KZ" sz="1200" dirty="0">
                <a:latin typeface="Times New Roman" panose="02020603050405020304" pitchFamily="18" charset="0"/>
                <a:cs typeface="Times New Roman" panose="02020603050405020304" pitchFamily="18" charset="0"/>
              </a:rPr>
              <a:t>Жауын шашынсыз. Солтүстік-батыстан, 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a:t>
            </a:r>
            <a:r>
              <a:rPr lang="kk-KZ" sz="1200" dirty="0">
                <a:latin typeface="Times New Roman" panose="02020603050405020304" pitchFamily="18" charset="0"/>
                <a:cs typeface="Times New Roman" panose="02020603050405020304" pitchFamily="18" charset="0"/>
              </a:rPr>
              <a:t> Ауа температурасы түнде 14-16 градус, күндіз 2-4 градус аяз болады.</a:t>
            </a:r>
          </a:p>
          <a:p>
            <a:pPr lvl="0"/>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14-16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779875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13453</TotalTime>
  <Words>624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2021-07-01T07:38:07Z</cp:lastPrinted>
  <dcterms:created xsi:type="dcterms:W3CDTF">2018-03-27T06:03:00Z</dcterms:created>
  <dcterms:modified xsi:type="dcterms:W3CDTF">2022-03-01T08:36:45Z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