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7237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Ночью и утром туман. Ветер восточный, юго-восточный 0-5 м/с. Температура воздуха ночью 11-13, днем около 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45000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 3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 марта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юго-восточный 0-5 м/с. Температура воздуха 11-13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686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2021-02-03T11:37:00Z</cp:lastPrinted>
  <dcterms:created xsi:type="dcterms:W3CDTF">2018-03-27T06:03:00Z</dcterms:created>
  <dcterms:modified xsi:type="dcterms:W3CDTF">2022-03-01T08:27:03Z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